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808" r:id="rId1"/>
  </p:sldMasterIdLst>
  <p:notesMasterIdLst>
    <p:notesMasterId r:id="rId10"/>
  </p:notesMasterIdLst>
  <p:sldIdLst>
    <p:sldId id="943" r:id="rId2"/>
    <p:sldId id="944" r:id="rId3"/>
    <p:sldId id="945" r:id="rId4"/>
    <p:sldId id="946" r:id="rId5"/>
    <p:sldId id="947" r:id="rId6"/>
    <p:sldId id="948" r:id="rId7"/>
    <p:sldId id="949" r:id="rId8"/>
    <p:sldId id="950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lleen Burns" initials="CB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99FF"/>
    <a:srgbClr val="FFCCFF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94" autoAdjust="0"/>
    <p:restoredTop sz="86343" autoAdjust="0"/>
  </p:normalViewPr>
  <p:slideViewPr>
    <p:cSldViewPr>
      <p:cViewPr>
        <p:scale>
          <a:sx n="83" d="100"/>
          <a:sy n="83" d="100"/>
        </p:scale>
        <p:origin x="-1140" y="2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280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26D8A870-8E55-4F89-9FA6-98566F817195}" type="datetimeFigureOut">
              <a:rPr lang="en-US"/>
              <a:pPr>
                <a:defRPr/>
              </a:pPr>
              <a:t>1/26/2021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6B76F4-1F2D-41A4-A9E2-1E9C47D719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7891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6" name="Google Shape;156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303818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Google Shape;160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1" name="Google Shape;161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627977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6" name="Google Shape;166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233742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b3ff2a1181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1" name="Google Shape;171;gb3ff2a1181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429889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gb3ff2a1181_0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gb3ff2a1181_0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00932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b3ff2a1181_0_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1" name="Google Shape;181;gb3ff2a1181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77559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730339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25427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42177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>
            <a:spLocks noGrp="1"/>
          </p:cNvSpPr>
          <p:nvPr>
            <p:ph type="title"/>
          </p:nvPr>
        </p:nvSpPr>
        <p:spPr>
          <a:xfrm>
            <a:off x="457200" y="92074"/>
            <a:ext cx="8229600" cy="150812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3" name="Body Level One…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8176259" y="6248400"/>
            <a:ext cx="281941" cy="287087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>
                <a:solidFill>
                  <a:srgbClr val="FFFFFF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58664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5920" r:id="rId1"/>
  </p:sldLayoutIdLst>
  <p:transition spd="med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808080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–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4pPr>
      <a:lvl5pPr marL="22352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»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5pPr>
      <a:lvl6pPr marL="26924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6pPr>
      <a:lvl7pPr marL="31496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7pPr>
      <a:lvl8pPr marL="36068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8pPr>
      <a:lvl9pPr marL="4064000" marR="0" indent="-4064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Times New Roman"/>
          <a:ea typeface="Times New Roman"/>
          <a:cs typeface="Times New Roman"/>
          <a:sym typeface="Times New Roman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5pPr>
      <a:lvl6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6pPr>
      <a:lvl7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7pPr>
      <a:lvl8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8pPr>
      <a:lvl9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Times New Roman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" name="Google Shape;158;p15" descr="Slide1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9421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" name="Google Shape;163;p16" descr="Slide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225602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" name="Google Shape;168;p17" descr="Slide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33556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b3ff2a1181_0_0" descr="Slide2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46492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" name="Google Shape;178;gb3ff2a1181_0_4" descr="Slide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66289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3" name="Google Shape;183;gb3ff2a1181_0_8" descr="Slide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431777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8" name="Google Shape;188;p18" descr="Slide4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8583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20" descr="Slide3.jp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4313294"/>
      </p:ext>
    </p:extLst>
  </p:cSld>
  <p:clrMapOvr>
    <a:masterClrMapping/>
  </p:clrMapOvr>
</p:sld>
</file>

<file path=ppt/theme/theme1.xml><?xml version="1.0" encoding="utf-8"?>
<a:theme xmlns:a="http://schemas.openxmlformats.org/drawingml/2006/main" name="4_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CC99"/>
      </a:accent1>
      <a:accent2>
        <a:srgbClr val="3333CC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imes New Roman"/>
            <a:ea typeface="Times New Roman"/>
            <a:cs typeface="Times New Roman"/>
            <a:sym typeface="Times New Roman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1407</TotalTime>
  <Words>0</Words>
  <Application>Microsoft Office PowerPoint</Application>
  <PresentationFormat>On-screen Show (4:3)</PresentationFormat>
  <Paragraphs>0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4_Office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LeiChen</dc:creator>
  <cp:lastModifiedBy>wangps</cp:lastModifiedBy>
  <cp:revision>252</cp:revision>
  <cp:lastPrinted>1601-01-01T00:00:00Z</cp:lastPrinted>
  <dcterms:created xsi:type="dcterms:W3CDTF">1601-01-01T00:00:00Z</dcterms:created>
  <dcterms:modified xsi:type="dcterms:W3CDTF">2021-01-26T21:18:58Z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